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5143500" cx="9144000"/>
  <p:notesSz cx="6858000" cy="9144000"/>
  <p:embeddedFontLst>
    <p:embeddedFont>
      <p:font typeface="Source Sans Pro Light"/>
      <p:regular r:id="rId65"/>
      <p:bold r:id="rId66"/>
      <p:italic r:id="rId67"/>
      <p:boldItalic r:id="rId68"/>
    </p:embeddedFont>
    <p:embeddedFont>
      <p:font typeface="Source Sans Pro SemiBold"/>
      <p:regular r:id="rId69"/>
      <p:bold r:id="rId70"/>
      <p:italic r:id="rId71"/>
      <p:boldItalic r:id="rId72"/>
    </p:embeddedFont>
    <p:embeddedFont>
      <p:font typeface="Source Sans Pro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SourceSansPro-regular.fntdata"/><Relationship Id="rId72" Type="http://schemas.openxmlformats.org/officeDocument/2006/relationships/font" Target="fonts/SourceSansProSemiBold-boldItalic.fntdata"/><Relationship Id="rId31" Type="http://schemas.openxmlformats.org/officeDocument/2006/relationships/slide" Target="slides/slide25.xml"/><Relationship Id="rId75" Type="http://schemas.openxmlformats.org/officeDocument/2006/relationships/font" Target="fonts/SourceSansPro-italic.fntdata"/><Relationship Id="rId30" Type="http://schemas.openxmlformats.org/officeDocument/2006/relationships/slide" Target="slides/slide24.xml"/><Relationship Id="rId74" Type="http://schemas.openxmlformats.org/officeDocument/2006/relationships/font" Target="fonts/SourceSansPro-bold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76" Type="http://schemas.openxmlformats.org/officeDocument/2006/relationships/font" Target="fonts/SourceSansPro-bold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SourceSansProSemiBold-italic.fntdata"/><Relationship Id="rId70" Type="http://schemas.openxmlformats.org/officeDocument/2006/relationships/font" Target="fonts/SourceSansProSemiBold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SourceSansProLight-bold.fntdata"/><Relationship Id="rId21" Type="http://schemas.openxmlformats.org/officeDocument/2006/relationships/slide" Target="slides/slide15.xml"/><Relationship Id="rId65" Type="http://schemas.openxmlformats.org/officeDocument/2006/relationships/font" Target="fonts/SourceSansProLight-regular.fntdata"/><Relationship Id="rId24" Type="http://schemas.openxmlformats.org/officeDocument/2006/relationships/slide" Target="slides/slide18.xml"/><Relationship Id="rId68" Type="http://schemas.openxmlformats.org/officeDocument/2006/relationships/font" Target="fonts/SourceSansProLight-boldItalic.fntdata"/><Relationship Id="rId23" Type="http://schemas.openxmlformats.org/officeDocument/2006/relationships/slide" Target="slides/slide17.xml"/><Relationship Id="rId67" Type="http://schemas.openxmlformats.org/officeDocument/2006/relationships/font" Target="fonts/SourceSansProLight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SourceSansProSemiBold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04ffeead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04ffeead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04ffeead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04ffeead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04ffeead5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04ffeead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04ffeead5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04ffeead5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04ffeead5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04ffeead5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04ffeead5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04ffeead5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04ffeead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04ffeead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04ffeead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04ffeead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04ffeead5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04ffeead5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04ffeead5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04ffeead5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04ffeead5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04ffeead5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04ffeead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04ffeead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04ffeead5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04ffeead5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04ffeead5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04ffeead5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04ffeead5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04ffeead5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04ffeead5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04ffeead5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04ffeead5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04ffeead5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04ffeead5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04ffeead5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04ffeead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04ffeead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04ffeead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04ffeead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04ffeead5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04ffeead5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04ffeead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04ffeead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04ffeead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04ffeead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04ffeead5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04ffeead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04ffeead5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04ffeead5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04ffeead5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04ffeead5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04ffeead5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04ffeead5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04ffeead5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04ffeead5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04ffeead5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04ffeead5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04ffeead5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04ffeead5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04ffeead5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04ffeead5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04ffeead5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04ffeead5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04ffeead5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04ffeead5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04ffeead5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04ffeead5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04ffeead5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04ffeead5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04ffeead5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04ffeead5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04ffeead5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04ffeead5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04ffeead5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04ffeead5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04ffeead5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04ffeead5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04ffeead5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04ffeead5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04ffeead5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704ffeead5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04ffeead5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04ffeead5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04ffeead5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04ffeead5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04ffeead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04ffeead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2442b2b0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2442b2b0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04ffeead5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04ffeead5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04ffeead5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04ffeead5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04ffeead5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04ffeead5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04ffeead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04ffeead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04ffeead5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04ffeead5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04ffeead5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04ffeead5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704ffeead5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704ffeead5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704ffeead5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704ffeead5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04ffeead5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04ffeead5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2442b2b0b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2442b2b0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04ffeead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04ffeead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04ffeead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04ffeead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04ffeead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04ffeead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 1">
  <p:cSld name="TITLE_AND_TWO_COLUMNS_1">
    <p:bg>
      <p:bgPr>
        <a:solidFill>
          <a:srgbClr val="F8F9FD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2">
  <p:cSld name="TITLE_ONLY_2">
    <p:bg>
      <p:bgPr>
        <a:solidFill>
          <a:srgbClr val="F8F9F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">
  <p:cSld name="TITLE_ONL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 1">
  <p:cSld name="TITLE_ONLY_1_1">
    <p:bg>
      <p:bgPr>
        <a:solidFill>
          <a:srgbClr val="F8F9FD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8F9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F8F9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None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9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bg>
      <p:bgPr>
        <a:solidFill>
          <a:srgbClr val="FFD966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20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0"/>
          <p:cNvSpPr/>
          <p:nvPr/>
        </p:nvSpPr>
        <p:spPr>
          <a:xfrm>
            <a:off x="7980600" y="4102550"/>
            <a:ext cx="1081800" cy="949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0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9506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 1">
  <p:cSld name="TITLE_2">
    <p:bg>
      <p:bgPr>
        <a:solidFill>
          <a:srgbClr val="F8F9FD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400"/>
              <a:buFont typeface="Source Sans Pro Light"/>
              <a:buNone/>
              <a:defRPr sz="2400"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ource Sans Pro Light"/>
              <a:buNone/>
              <a:defRPr sz="28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ctrTitle"/>
          </p:nvPr>
        </p:nvSpPr>
        <p:spPr>
          <a:xfrm>
            <a:off x="1318275" y="1879925"/>
            <a:ext cx="6507300" cy="17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23"/>
          <p:cNvSpPr txBox="1"/>
          <p:nvPr>
            <p:ph idx="1" type="subTitle"/>
          </p:nvPr>
        </p:nvSpPr>
        <p:spPr>
          <a:xfrm>
            <a:off x="311700" y="13386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ena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22" name="Google Shape;122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32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BLANK_1_3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33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32" y="0"/>
            <a:ext cx="91211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3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2">
    <p:bg>
      <p:bgPr>
        <a:solidFill>
          <a:srgbClr val="F8F9FD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2">
  <p:cSld name="BLANK_1_2_2">
    <p:bg>
      <p:bgPr>
        <a:solidFill>
          <a:srgbClr val="F8F9FD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35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">
  <p:cSld name="BLANK_1_2_1">
    <p:bg>
      <p:bgPr>
        <a:solidFill>
          <a:srgbClr val="F8F9FD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36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 1">
  <p:cSld name="BLANK_1_2_1_1">
    <p:bg>
      <p:bgPr>
        <a:solidFill>
          <a:srgbClr val="F8F9FD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37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 1">
  <p:cSld name="TITLE_1_1">
    <p:bg>
      <p:bgPr>
        <a:solidFill>
          <a:srgbClr val="F8F9FD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Font typeface="Source Sans Pro Light"/>
              <a:buNone/>
              <a:defRPr sz="2400">
                <a:solidFill>
                  <a:srgbClr val="2A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1">
  <p:cSld name="SECTION_HEADER_1">
    <p:bg>
      <p:bgPr>
        <a:solidFill>
          <a:srgbClr val="F8F9FD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 1">
  <p:cSld name="TITLE_AND_BODY_1">
    <p:bg>
      <p:bgPr>
        <a:solidFill>
          <a:srgbClr val="F8F9FD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2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balena-io-playground" TargetMode="External"/><Relationship Id="rId4" Type="http://schemas.openxmlformats.org/officeDocument/2006/relationships/hyperlink" Target="https://www.hackster.io/raspberry-pi/products/sense-hat" TargetMode="External"/><Relationship Id="rId5" Type="http://schemas.openxmlformats.org/officeDocument/2006/relationships/hyperlink" Target="https://www.raspberrypi.org/blog/sense-hat-projects/" TargetMode="External"/><Relationship Id="rId6" Type="http://schemas.openxmlformats.org/officeDocument/2006/relationships/hyperlink" Target="https://forums.balena.io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balena-io-playground" TargetMode="External"/><Relationship Id="rId4" Type="http://schemas.openxmlformats.org/officeDocument/2006/relationships/hyperlink" Target="https://www.hackster.io/raspberry-pi/products/sense-hat" TargetMode="External"/><Relationship Id="rId5" Type="http://schemas.openxmlformats.org/officeDocument/2006/relationships/hyperlink" Target="https://www.raspberrypi.org/blog/sense-hat-projects/" TargetMode="External"/><Relationship Id="rId6" Type="http://schemas.openxmlformats.org/officeDocument/2006/relationships/hyperlink" Target="https://forums.balena.i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9" Type="http://schemas.openxmlformats.org/officeDocument/2006/relationships/image" Target="../media/image56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50.png"/><Relationship Id="rId8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6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58.png"/><Relationship Id="rId8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slide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04" name="Google Shape;204;p47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10" name="Google Shape;210;p48"/>
          <p:cNvSpPr txBox="1"/>
          <p:nvPr/>
        </p:nvSpPr>
        <p:spPr>
          <a:xfrm>
            <a:off x="464100" y="1319925"/>
            <a:ext cx="7182900" cy="26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https://github.com/balena-io-playground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https://www.hackster.io/raspberry-pi/products/sense-hat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https://www.raspberrypi.org/blog/sense-hat-projects/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https://forums.balena.io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</a:t>
            </a:r>
            <a:endParaRPr/>
          </a:p>
        </p:txBody>
      </p:sp>
      <p:sp>
        <p:nvSpPr>
          <p:cNvPr id="216" name="Google Shape;216;p49"/>
          <p:cNvSpPr txBox="1"/>
          <p:nvPr/>
        </p:nvSpPr>
        <p:spPr>
          <a:xfrm>
            <a:off x="2973961" y="151625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an account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7" name="Google Shape;217;p49"/>
          <p:cNvSpPr/>
          <p:nvPr/>
        </p:nvSpPr>
        <p:spPr>
          <a:xfrm>
            <a:off x="2296886" y="15162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18" name="Google Shape;218;p49"/>
          <p:cNvCxnSpPr>
            <a:stCxn id="217" idx="4"/>
            <a:endCxn id="219" idx="0"/>
          </p:cNvCxnSpPr>
          <p:nvPr/>
        </p:nvCxnSpPr>
        <p:spPr>
          <a:xfrm>
            <a:off x="2557136" y="20367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9" name="Google Shape;219;p49"/>
          <p:cNvSpPr/>
          <p:nvPr/>
        </p:nvSpPr>
        <p:spPr>
          <a:xfrm>
            <a:off x="2296886" y="23415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" name="Google Shape;220;p49"/>
          <p:cNvSpPr/>
          <p:nvPr/>
        </p:nvSpPr>
        <p:spPr>
          <a:xfrm>
            <a:off x="2296886" y="31668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49"/>
          <p:cNvSpPr/>
          <p:nvPr/>
        </p:nvSpPr>
        <p:spPr>
          <a:xfrm>
            <a:off x="2296886" y="39921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22" name="Google Shape;222;p49"/>
          <p:cNvCxnSpPr/>
          <p:nvPr/>
        </p:nvCxnSpPr>
        <p:spPr>
          <a:xfrm>
            <a:off x="2557136" y="28620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49"/>
          <p:cNvCxnSpPr/>
          <p:nvPr/>
        </p:nvCxnSpPr>
        <p:spPr>
          <a:xfrm>
            <a:off x="2557136" y="36873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4" name="Google Shape;224;p49"/>
          <p:cNvSpPr txBox="1"/>
          <p:nvPr/>
        </p:nvSpPr>
        <p:spPr>
          <a:xfrm>
            <a:off x="2973961" y="234045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an application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5" name="Google Shape;225;p49"/>
          <p:cNvSpPr txBox="1"/>
          <p:nvPr/>
        </p:nvSpPr>
        <p:spPr>
          <a:xfrm>
            <a:off x="2973961" y="311960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 your device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6" name="Google Shape;226;p49"/>
          <p:cNvSpPr txBox="1"/>
          <p:nvPr/>
        </p:nvSpPr>
        <p:spPr>
          <a:xfrm>
            <a:off x="2973961" y="394490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Push your code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0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step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1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text here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4"/>
          <p:cNvSpPr txBox="1"/>
          <p:nvPr>
            <p:ph type="title"/>
          </p:nvPr>
        </p:nvSpPr>
        <p:spPr>
          <a:xfrm>
            <a:off x="4131125" y="1368000"/>
            <a:ext cx="20022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D"/>
                </a:solidFill>
              </a:rPr>
              <a:t>Light</a:t>
            </a:r>
            <a:endParaRPr>
              <a:solidFill>
                <a:srgbClr val="F8F9FD"/>
              </a:solidFill>
            </a:endParaRPr>
          </a:p>
        </p:txBody>
      </p:sp>
      <p:sp>
        <p:nvSpPr>
          <p:cNvPr id="250" name="Google Shape;250;p54"/>
          <p:cNvSpPr/>
          <p:nvPr/>
        </p:nvSpPr>
        <p:spPr>
          <a:xfrm>
            <a:off x="2733000" y="1979850"/>
            <a:ext cx="1173600" cy="11736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54"/>
          <p:cNvSpPr txBox="1"/>
          <p:nvPr/>
        </p:nvSpPr>
        <p:spPr>
          <a:xfrm>
            <a:off x="4276025" y="2792200"/>
            <a:ext cx="94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D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#F8F9FD</a:t>
            </a:r>
            <a:endParaRPr>
              <a:solidFill>
                <a:srgbClr val="F8F9FD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5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Title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6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262" name="Google Shape;262;p56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subtitle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875" y="693851"/>
            <a:ext cx="2468250" cy="330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9"/>
          <p:cNvSpPr txBox="1"/>
          <p:nvPr/>
        </p:nvSpPr>
        <p:spPr>
          <a:xfrm>
            <a:off x="0" y="42070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Title</a:t>
            </a:r>
            <a:endParaRPr sz="1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268" name="Google Shape;268;p57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subtitle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(only)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79" name="Google Shape;279;p59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59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29506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86" name="Google Shape;286;p60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92" name="Google Shape;292;p61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https://github.com/balena-io-playground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https://www.hackster.io/raspberry-pi/products/sense-hat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https://www.raspberrypi.org/blog/sense-hat-projects/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https://forums.balena.io</a:t>
            </a:r>
            <a:endParaRPr>
              <a:solidFill>
                <a:srgbClr val="00AEE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2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step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5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806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0"/>
          <p:cNvSpPr txBox="1"/>
          <p:nvPr/>
        </p:nvSpPr>
        <p:spPr>
          <a:xfrm>
            <a:off x="0" y="42070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Title</a:t>
            </a:r>
            <a:endParaRPr sz="1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2" name="Google Shape;1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39" y="616361"/>
            <a:ext cx="2573125" cy="334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7"/>
          <p:cNvSpPr txBox="1"/>
          <p:nvPr/>
        </p:nvSpPr>
        <p:spPr>
          <a:xfrm>
            <a:off x="1740300" y="4030275"/>
            <a:ext cx="5663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infrastructure you need to develop, deploy, and manage fleets of connected devices at scale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21" name="Google Shape;32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125" y="282925"/>
            <a:ext cx="5663438" cy="37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8"/>
          <p:cNvSpPr txBox="1"/>
          <p:nvPr/>
        </p:nvSpPr>
        <p:spPr>
          <a:xfrm>
            <a:off x="1740300" y="4030275"/>
            <a:ext cx="5663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infrastructure you need to develop, deploy, and manage fleets of connected devices at scale</a:t>
            </a:r>
            <a:endParaRPr sz="18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27" name="Google Shape;32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125" y="282925"/>
            <a:ext cx="5663438" cy="37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00" y="468750"/>
            <a:ext cx="7379150" cy="38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pic>
        <p:nvPicPr>
          <p:cNvPr id="338" name="Google Shape;33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00" y="1536525"/>
            <a:ext cx="8598097" cy="27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71"/>
          <p:cNvPicPr preferRelativeResize="0"/>
          <p:nvPr/>
        </p:nvPicPr>
        <p:blipFill rotWithShape="1">
          <a:blip r:embed="rId3">
            <a:alphaModFix/>
          </a:blip>
          <a:srcRect b="0" l="0" r="0" t="5917"/>
          <a:stretch/>
        </p:blipFill>
        <p:spPr>
          <a:xfrm>
            <a:off x="2957250" y="0"/>
            <a:ext cx="3229523" cy="45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545" y="605275"/>
            <a:ext cx="3894906" cy="393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798" y="150913"/>
            <a:ext cx="6381351" cy="484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050" y="152400"/>
            <a:ext cx="4791895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277" y="1074225"/>
            <a:ext cx="4089350" cy="29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275" y="1231451"/>
            <a:ext cx="1157550" cy="14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471" y="1118875"/>
            <a:ext cx="4385049" cy="290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925" y="1474601"/>
            <a:ext cx="1157550" cy="14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/>
          <p:nvPr>
            <p:ph type="title"/>
          </p:nvPr>
        </p:nvSpPr>
        <p:spPr>
          <a:xfrm>
            <a:off x="4131125" y="1368000"/>
            <a:ext cx="17961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</a:t>
            </a:r>
            <a:endParaRPr/>
          </a:p>
        </p:txBody>
      </p:sp>
      <p:sp>
        <p:nvSpPr>
          <p:cNvPr id="168" name="Google Shape;168;p41"/>
          <p:cNvSpPr/>
          <p:nvPr/>
        </p:nvSpPr>
        <p:spPr>
          <a:xfrm>
            <a:off x="2733000" y="1979850"/>
            <a:ext cx="1173600" cy="11736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1"/>
          <p:cNvSpPr txBox="1"/>
          <p:nvPr/>
        </p:nvSpPr>
        <p:spPr>
          <a:xfrm>
            <a:off x="4276025" y="2716000"/>
            <a:ext cx="94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506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#</a:t>
            </a:r>
            <a:r>
              <a:rPr lang="en">
                <a:solidFill>
                  <a:srgbClr val="29506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2A506F</a:t>
            </a:r>
            <a:endParaRPr>
              <a:solidFill>
                <a:srgbClr val="29506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88" y="152400"/>
            <a:ext cx="85806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650" y="2175974"/>
            <a:ext cx="930700" cy="79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012" y="1198698"/>
            <a:ext cx="6061973" cy="31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124" y="1451200"/>
            <a:ext cx="2998024" cy="351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81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450" y="1206330"/>
            <a:ext cx="5113101" cy="27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175" y="1206323"/>
            <a:ext cx="1238800" cy="13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398" y="744875"/>
            <a:ext cx="4739225" cy="38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84"/>
          <p:cNvSpPr txBox="1"/>
          <p:nvPr/>
        </p:nvSpPr>
        <p:spPr>
          <a:xfrm>
            <a:off x="7295425" y="668825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 images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12" name="Google Shape;412;p84"/>
          <p:cNvGrpSpPr/>
          <p:nvPr/>
        </p:nvGrpSpPr>
        <p:grpSpPr>
          <a:xfrm>
            <a:off x="577195" y="1257677"/>
            <a:ext cx="7989619" cy="3262437"/>
            <a:chOff x="258550" y="988875"/>
            <a:chExt cx="8344250" cy="3651300"/>
          </a:xfrm>
        </p:grpSpPr>
        <p:sp>
          <p:nvSpPr>
            <p:cNvPr id="413" name="Google Shape;413;p84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84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84"/>
          <p:cNvSpPr txBox="1"/>
          <p:nvPr>
            <p:ph idx="4294967295" type="title"/>
          </p:nvPr>
        </p:nvSpPr>
        <p:spPr>
          <a:xfrm>
            <a:off x="464100" y="445025"/>
            <a:ext cx="70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Title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85"/>
          <p:cNvGrpSpPr/>
          <p:nvPr/>
        </p:nvGrpSpPr>
        <p:grpSpPr>
          <a:xfrm>
            <a:off x="389440" y="319398"/>
            <a:ext cx="8365111" cy="2118849"/>
            <a:chOff x="258550" y="988875"/>
            <a:chExt cx="8344250" cy="3651300"/>
          </a:xfrm>
        </p:grpSpPr>
        <p:sp>
          <p:nvSpPr>
            <p:cNvPr id="421" name="Google Shape;421;p85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5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85"/>
          <p:cNvSpPr txBox="1"/>
          <p:nvPr/>
        </p:nvSpPr>
        <p:spPr>
          <a:xfrm>
            <a:off x="7295425" y="668825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images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24" name="Google Shape;424;p85"/>
          <p:cNvGrpSpPr/>
          <p:nvPr/>
        </p:nvGrpSpPr>
        <p:grpSpPr>
          <a:xfrm>
            <a:off x="389440" y="2709848"/>
            <a:ext cx="8365111" cy="2118849"/>
            <a:chOff x="258550" y="988875"/>
            <a:chExt cx="8344250" cy="3651300"/>
          </a:xfrm>
        </p:grpSpPr>
        <p:sp>
          <p:nvSpPr>
            <p:cNvPr id="425" name="Google Shape;425;p85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5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6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Title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701" y="461475"/>
            <a:ext cx="329641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87"/>
          <p:cNvPicPr preferRelativeResize="0"/>
          <p:nvPr/>
        </p:nvPicPr>
        <p:blipFill rotWithShape="1">
          <a:blip r:embed="rId4">
            <a:alphaModFix/>
          </a:blip>
          <a:srcRect b="631" l="0" r="0" t="641"/>
          <a:stretch/>
        </p:blipFill>
        <p:spPr>
          <a:xfrm>
            <a:off x="1305701" y="1549954"/>
            <a:ext cx="523318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701" y="2638433"/>
            <a:ext cx="536773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87"/>
          <p:cNvPicPr preferRelativeResize="0"/>
          <p:nvPr/>
        </p:nvPicPr>
        <p:blipFill rotWithShape="1">
          <a:blip r:embed="rId6">
            <a:alphaModFix/>
          </a:blip>
          <a:srcRect b="426" l="0" r="0" t="426"/>
          <a:stretch/>
        </p:blipFill>
        <p:spPr>
          <a:xfrm>
            <a:off x="1305701" y="3726913"/>
            <a:ext cx="5247566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8"/>
          <p:cNvPicPr preferRelativeResize="0"/>
          <p:nvPr/>
        </p:nvPicPr>
        <p:blipFill rotWithShape="1">
          <a:blip r:embed="rId3">
            <a:alphaModFix/>
          </a:blip>
          <a:srcRect b="69" l="0" r="0" t="69"/>
          <a:stretch/>
        </p:blipFill>
        <p:spPr>
          <a:xfrm>
            <a:off x="1305701" y="461475"/>
            <a:ext cx="329641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88"/>
          <p:cNvPicPr preferRelativeResize="0"/>
          <p:nvPr/>
        </p:nvPicPr>
        <p:blipFill rotWithShape="1">
          <a:blip r:embed="rId4">
            <a:alphaModFix/>
          </a:blip>
          <a:srcRect b="631" l="0" r="0" t="641"/>
          <a:stretch/>
        </p:blipFill>
        <p:spPr>
          <a:xfrm>
            <a:off x="1305701" y="1549954"/>
            <a:ext cx="523318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88"/>
          <p:cNvPicPr preferRelativeResize="0"/>
          <p:nvPr/>
        </p:nvPicPr>
        <p:blipFill rotWithShape="1">
          <a:blip r:embed="rId5">
            <a:alphaModFix/>
          </a:blip>
          <a:srcRect b="337" l="0" r="0" t="347"/>
          <a:stretch/>
        </p:blipFill>
        <p:spPr>
          <a:xfrm>
            <a:off x="1305701" y="2638433"/>
            <a:ext cx="536773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88"/>
          <p:cNvPicPr preferRelativeResize="0"/>
          <p:nvPr/>
        </p:nvPicPr>
        <p:blipFill rotWithShape="1">
          <a:blip r:embed="rId6">
            <a:alphaModFix/>
          </a:blip>
          <a:srcRect b="426" l="0" r="0" t="426"/>
          <a:stretch/>
        </p:blipFill>
        <p:spPr>
          <a:xfrm>
            <a:off x="1305701" y="3726913"/>
            <a:ext cx="5247566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89"/>
          <p:cNvGrpSpPr/>
          <p:nvPr/>
        </p:nvGrpSpPr>
        <p:grpSpPr>
          <a:xfrm>
            <a:off x="1307592" y="457200"/>
            <a:ext cx="5875021" cy="4187952"/>
            <a:chOff x="1307592" y="457200"/>
            <a:chExt cx="5875021" cy="4187952"/>
          </a:xfrm>
        </p:grpSpPr>
        <p:pic>
          <p:nvPicPr>
            <p:cNvPr id="453" name="Google Shape;453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07592" y="1554480"/>
              <a:ext cx="418961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07592" y="2642616"/>
              <a:ext cx="4206239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07592" y="3730752"/>
              <a:ext cx="496388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89"/>
            <p:cNvPicPr preferRelativeResize="0"/>
            <p:nvPr/>
          </p:nvPicPr>
          <p:blipFill rotWithShape="1">
            <a:blip r:embed="rId6">
              <a:alphaModFix/>
            </a:blip>
            <a:srcRect b="816" l="0" r="0" t="816"/>
            <a:stretch/>
          </p:blipFill>
          <p:spPr>
            <a:xfrm>
              <a:off x="1307592" y="457200"/>
              <a:ext cx="5875021" cy="91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90"/>
          <p:cNvGrpSpPr/>
          <p:nvPr/>
        </p:nvGrpSpPr>
        <p:grpSpPr>
          <a:xfrm>
            <a:off x="1307592" y="457200"/>
            <a:ext cx="5875021" cy="4187952"/>
            <a:chOff x="1307592" y="457200"/>
            <a:chExt cx="5875021" cy="4187952"/>
          </a:xfrm>
        </p:grpSpPr>
        <p:pic>
          <p:nvPicPr>
            <p:cNvPr id="462" name="Google Shape;462;p90"/>
            <p:cNvPicPr preferRelativeResize="0"/>
            <p:nvPr/>
          </p:nvPicPr>
          <p:blipFill rotWithShape="1">
            <a:blip r:embed="rId3">
              <a:alphaModFix/>
            </a:blip>
            <a:srcRect b="347" l="0" r="0" t="347"/>
            <a:stretch/>
          </p:blipFill>
          <p:spPr>
            <a:xfrm>
              <a:off x="1307592" y="1554480"/>
              <a:ext cx="418961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90"/>
            <p:cNvPicPr preferRelativeResize="0"/>
            <p:nvPr/>
          </p:nvPicPr>
          <p:blipFill rotWithShape="1">
            <a:blip r:embed="rId4">
              <a:alphaModFix/>
            </a:blip>
            <a:srcRect b="327" l="0" r="0" t="327"/>
            <a:stretch/>
          </p:blipFill>
          <p:spPr>
            <a:xfrm>
              <a:off x="1307592" y="2642616"/>
              <a:ext cx="4206239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90"/>
            <p:cNvPicPr preferRelativeResize="0"/>
            <p:nvPr/>
          </p:nvPicPr>
          <p:blipFill rotWithShape="1">
            <a:blip r:embed="rId5">
              <a:alphaModFix/>
            </a:blip>
            <a:srcRect b="0" l="278" r="278" t="0"/>
            <a:stretch/>
          </p:blipFill>
          <p:spPr>
            <a:xfrm>
              <a:off x="1307592" y="3730752"/>
              <a:ext cx="496388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90"/>
            <p:cNvPicPr preferRelativeResize="0"/>
            <p:nvPr/>
          </p:nvPicPr>
          <p:blipFill rotWithShape="1">
            <a:blip r:embed="rId6">
              <a:alphaModFix/>
            </a:blip>
            <a:srcRect b="816" l="0" r="0" t="816"/>
            <a:stretch/>
          </p:blipFill>
          <p:spPr>
            <a:xfrm>
              <a:off x="1307592" y="457200"/>
              <a:ext cx="5875021" cy="91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75" y="506063"/>
            <a:ext cx="3080468" cy="4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91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608" y="499613"/>
            <a:ext cx="3080468" cy="414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92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600" y="2244263"/>
            <a:ext cx="3249202" cy="6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25" y="2244263"/>
            <a:ext cx="3249202" cy="6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93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93"/>
          <p:cNvPicPr preferRelativeResize="0"/>
          <p:nvPr/>
        </p:nvPicPr>
        <p:blipFill rotWithShape="1">
          <a:blip r:embed="rId3">
            <a:alphaModFix/>
          </a:blip>
          <a:srcRect b="0" l="109" r="119" t="0"/>
          <a:stretch/>
        </p:blipFill>
        <p:spPr>
          <a:xfrm>
            <a:off x="652475" y="2874550"/>
            <a:ext cx="277602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93"/>
          <p:cNvPicPr preferRelativeResize="0"/>
          <p:nvPr/>
        </p:nvPicPr>
        <p:blipFill rotWithShape="1">
          <a:blip r:embed="rId4">
            <a:alphaModFix/>
          </a:blip>
          <a:srcRect b="0" l="159" r="149" t="0"/>
          <a:stretch/>
        </p:blipFill>
        <p:spPr>
          <a:xfrm>
            <a:off x="652475" y="3902250"/>
            <a:ext cx="283229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93"/>
          <p:cNvPicPr preferRelativeResize="0"/>
          <p:nvPr/>
        </p:nvPicPr>
        <p:blipFill rotWithShape="1">
          <a:blip r:embed="rId5">
            <a:alphaModFix/>
          </a:blip>
          <a:srcRect b="0" l="139" r="149" t="0"/>
          <a:stretch/>
        </p:blipFill>
        <p:spPr>
          <a:xfrm>
            <a:off x="652475" y="1846850"/>
            <a:ext cx="304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93"/>
          <p:cNvPicPr preferRelativeResize="0"/>
          <p:nvPr/>
        </p:nvPicPr>
        <p:blipFill rotWithShape="1">
          <a:blip r:embed="rId6">
            <a:alphaModFix/>
          </a:blip>
          <a:srcRect b="0" l="149" r="159" t="0"/>
          <a:stretch/>
        </p:blipFill>
        <p:spPr>
          <a:xfrm>
            <a:off x="652475" y="819150"/>
            <a:ext cx="3066898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93"/>
          <p:cNvPicPr preferRelativeResize="0"/>
          <p:nvPr/>
        </p:nvPicPr>
        <p:blipFill rotWithShape="1">
          <a:blip r:embed="rId7">
            <a:alphaModFix/>
          </a:blip>
          <a:srcRect b="0" l="109" r="119" t="0"/>
          <a:stretch/>
        </p:blipFill>
        <p:spPr>
          <a:xfrm>
            <a:off x="5224475" y="2874550"/>
            <a:ext cx="277602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93"/>
          <p:cNvPicPr preferRelativeResize="0"/>
          <p:nvPr/>
        </p:nvPicPr>
        <p:blipFill rotWithShape="1">
          <a:blip r:embed="rId8">
            <a:alphaModFix/>
          </a:blip>
          <a:srcRect b="0" l="159" r="149" t="0"/>
          <a:stretch/>
        </p:blipFill>
        <p:spPr>
          <a:xfrm>
            <a:off x="5224475" y="3902250"/>
            <a:ext cx="283229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93"/>
          <p:cNvPicPr preferRelativeResize="0"/>
          <p:nvPr/>
        </p:nvPicPr>
        <p:blipFill rotWithShape="1">
          <a:blip r:embed="rId9">
            <a:alphaModFix/>
          </a:blip>
          <a:srcRect b="0" l="139" r="149" t="0"/>
          <a:stretch/>
        </p:blipFill>
        <p:spPr>
          <a:xfrm>
            <a:off x="5224475" y="1846850"/>
            <a:ext cx="304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93"/>
          <p:cNvPicPr preferRelativeResize="0"/>
          <p:nvPr/>
        </p:nvPicPr>
        <p:blipFill rotWithShape="1">
          <a:blip r:embed="rId10">
            <a:alphaModFix/>
          </a:blip>
          <a:srcRect b="0" l="149" r="159" t="0"/>
          <a:stretch/>
        </p:blipFill>
        <p:spPr>
          <a:xfrm>
            <a:off x="5224475" y="819150"/>
            <a:ext cx="3066898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94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50" y="828950"/>
            <a:ext cx="832021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960" y="3282575"/>
            <a:ext cx="82753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650" y="2114549"/>
            <a:ext cx="827426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3397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3385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0835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0835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472" y="3282575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425" y="828950"/>
            <a:ext cx="832021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725" y="2114549"/>
            <a:ext cx="827426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3472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3460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0910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80910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79547" y="3282575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82035" y="3282575"/>
            <a:ext cx="827533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428" y="1270225"/>
            <a:ext cx="2665150" cy="26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3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180" name="Google Shape;180;p43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subtitle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186" name="Google Shape;186;p44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subtitle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5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(only)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6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</a:t>
            </a:r>
            <a:endParaRPr/>
          </a:p>
        </p:txBody>
      </p:sp>
      <p:sp>
        <p:nvSpPr>
          <p:cNvPr id="197" name="Google Shape;197;p46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  <p:sp>
        <p:nvSpPr>
          <p:cNvPr id="198" name="Google Shape;198;p46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